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  <p:sldId id="258" r:id="rId7"/>
    <p:sldId id="264" r:id="rId8"/>
    <p:sldId id="259" r:id="rId9"/>
    <p:sldId id="260" r:id="rId10"/>
    <p:sldId id="261" r:id="rId11"/>
    <p:sldId id="262" r:id="rId12"/>
    <p:sldId id="263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6427525-E31D-20C4-FCF6-E5036C6C449F}" name="Елизабет З. Тошева" initials="ЕТ" userId="S::et96204414@edu.mon.bg::d03a3813-f189-46ee-b955-e5a22be04ef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59C5E7-D1C9-4AB8-AEBC-2013B95BA56F}" v="4" dt="2026-10-24T11:03:57.207"/>
    <p1510:client id="{65178957-27E2-FD43-61EB-038FF8353B50}" v="4" dt="2026-10-25T18:35:57.177"/>
    <p1510:client id="{B3D88829-8AE1-476C-A68C-E04501693685}" v="3" dt="2026-10-24T09:12:03.6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64" d="100"/>
          <a:sy n="64" d="100"/>
        </p:scale>
        <p:origin x="5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Юлиана А. Браткова-Боянова" userId="S::yuliana.bratkova-boyanova@edu.mon.bg::f358a464-e5a6-489d-83ca-a56ce0b4d723" providerId="AD" clId="Web-{B3D88829-8AE1-476C-A68C-E04501693685}"/>
    <pc:docChg chg="modSld">
      <pc:chgData name="Юлиана А. Браткова-Боянова" userId="S::yuliana.bratkova-boyanova@edu.mon.bg::f358a464-e5a6-489d-83ca-a56ce0b4d723" providerId="AD" clId="Web-{B3D88829-8AE1-476C-A68C-E04501693685}" dt="2026-10-24T09:12:01.101" v="1" actId="20577"/>
      <pc:docMkLst>
        <pc:docMk/>
      </pc:docMkLst>
      <pc:sldChg chg="modSp">
        <pc:chgData name="Юлиана А. Браткова-Боянова" userId="S::yuliana.bratkova-boyanova@edu.mon.bg::f358a464-e5a6-489d-83ca-a56ce0b4d723" providerId="AD" clId="Web-{B3D88829-8AE1-476C-A68C-E04501693685}" dt="2026-10-24T09:12:01.101" v="1" actId="20577"/>
        <pc:sldMkLst>
          <pc:docMk/>
          <pc:sldMk cId="0" sldId="256"/>
        </pc:sldMkLst>
        <pc:spChg chg="mod">
          <ac:chgData name="Юлиана А. Браткова-Боянова" userId="S::yuliana.bratkova-boyanova@edu.mon.bg::f358a464-e5a6-489d-83ca-a56ce0b4d723" providerId="AD" clId="Web-{B3D88829-8AE1-476C-A68C-E04501693685}" dt="2026-10-24T09:12:01.101" v="1" actId="20577"/>
          <ac:spMkLst>
            <pc:docMk/>
            <pc:sldMk cId="0" sldId="256"/>
            <ac:spMk id="27" creationId="{00000000-0000-0000-0000-000000000000}"/>
          </ac:spMkLst>
        </pc:spChg>
      </pc:sldChg>
    </pc:docChg>
  </pc:docChgLst>
  <pc:docChgLst>
    <pc:chgData name="Юлиана А. Браткова-Боянова" userId="S::yuliana.bratkova-boyanova@edu.mon.bg::f358a464-e5a6-489d-83ca-a56ce0b4d723" providerId="AD" clId="Web-{65178957-27E2-FD43-61EB-038FF8353B50}"/>
    <pc:docChg chg="modSld">
      <pc:chgData name="Юлиана А. Браткова-Боянова" userId="S::yuliana.bratkova-boyanova@edu.mon.bg::f358a464-e5a6-489d-83ca-a56ce0b4d723" providerId="AD" clId="Web-{65178957-27E2-FD43-61EB-038FF8353B50}" dt="2026-10-25T18:35:57.177" v="3" actId="14100"/>
      <pc:docMkLst>
        <pc:docMk/>
      </pc:docMkLst>
      <pc:sldChg chg="modSp">
        <pc:chgData name="Юлиана А. Браткова-Боянова" userId="S::yuliana.bratkova-boyanova@edu.mon.bg::f358a464-e5a6-489d-83ca-a56ce0b4d723" providerId="AD" clId="Web-{65178957-27E2-FD43-61EB-038FF8353B50}" dt="2026-10-25T18:35:34.083" v="2" actId="20577"/>
        <pc:sldMkLst>
          <pc:docMk/>
          <pc:sldMk cId="0" sldId="257"/>
        </pc:sldMkLst>
        <pc:spChg chg="mod">
          <ac:chgData name="Юлиана А. Браткова-Боянова" userId="S::yuliana.bratkova-boyanova@edu.mon.bg::f358a464-e5a6-489d-83ca-a56ce0b4d723" providerId="AD" clId="Web-{65178957-27E2-FD43-61EB-038FF8353B50}" dt="2026-10-25T18:35:34.083" v="2" actId="20577"/>
          <ac:spMkLst>
            <pc:docMk/>
            <pc:sldMk cId="0" sldId="257"/>
            <ac:spMk id="486" creationId="{00000000-0000-0000-0000-000000000000}"/>
          </ac:spMkLst>
        </pc:spChg>
      </pc:sldChg>
      <pc:sldChg chg="modSp">
        <pc:chgData name="Юлиана А. Браткова-Боянова" userId="S::yuliana.bratkova-boyanova@edu.mon.bg::f358a464-e5a6-489d-83ca-a56ce0b4d723" providerId="AD" clId="Web-{65178957-27E2-FD43-61EB-038FF8353B50}" dt="2026-10-25T18:35:57.177" v="3" actId="14100"/>
        <pc:sldMkLst>
          <pc:docMk/>
          <pc:sldMk cId="0" sldId="266"/>
        </pc:sldMkLst>
        <pc:spChg chg="mod">
          <ac:chgData name="Юлиана А. Браткова-Боянова" userId="S::yuliana.bratkova-boyanova@edu.mon.bg::f358a464-e5a6-489d-83ca-a56ce0b4d723" providerId="AD" clId="Web-{65178957-27E2-FD43-61EB-038FF8353B50}" dt="2026-10-25T18:35:57.177" v="3" actId="14100"/>
          <ac:spMkLst>
            <pc:docMk/>
            <pc:sldMk cId="0" sldId="266"/>
            <ac:spMk id="4" creationId="{00000000-0000-0000-0000-000000000000}"/>
          </ac:spMkLst>
        </pc:spChg>
      </pc:sldChg>
    </pc:docChg>
  </pc:docChgLst>
  <pc:docChgLst>
    <pc:chgData name="Юлиана А. Браткова-Боянова" userId="S::yuliana.bratkova-boyanova@edu.mon.bg::f358a464-e5a6-489d-83ca-a56ce0b4d723" providerId="AD" clId="Web-{4559C5E7-D1C9-4AB8-AEBC-2013B95BA56F}"/>
    <pc:docChg chg="modSld">
      <pc:chgData name="Юлиана А. Браткова-Боянова" userId="S::yuliana.bratkova-boyanova@edu.mon.bg::f358a464-e5a6-489d-83ca-a56ce0b4d723" providerId="AD" clId="Web-{4559C5E7-D1C9-4AB8-AEBC-2013B95BA56F}" dt="2026-10-24T11:03:57.207" v="3" actId="20577"/>
      <pc:docMkLst>
        <pc:docMk/>
      </pc:docMkLst>
      <pc:sldChg chg="modSp">
        <pc:chgData name="Юлиана А. Браткова-Боянова" userId="S::yuliana.bratkova-boyanova@edu.mon.bg::f358a464-e5a6-489d-83ca-a56ce0b4d723" providerId="AD" clId="Web-{4559C5E7-D1C9-4AB8-AEBC-2013B95BA56F}" dt="2026-10-24T11:03:57.207" v="3" actId="20577"/>
        <pc:sldMkLst>
          <pc:docMk/>
          <pc:sldMk cId="0" sldId="263"/>
        </pc:sldMkLst>
        <pc:spChg chg="mod">
          <ac:chgData name="Юлиана А. Браткова-Боянова" userId="S::yuliana.bratkova-boyanova@edu.mon.bg::f358a464-e5a6-489d-83ca-a56ce0b4d723" providerId="AD" clId="Web-{4559C5E7-D1C9-4AB8-AEBC-2013B95BA56F}" dt="2026-10-24T11:03:57.207" v="3" actId="20577"/>
          <ac:spMkLst>
            <pc:docMk/>
            <pc:sldMk cId="0" sldId="263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7998" y="964075"/>
            <a:ext cx="4654297" cy="373989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0" y="4822842"/>
            <a:ext cx="4206240" cy="138074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841248" y="964074"/>
            <a:ext cx="5403280" cy="5258929"/>
          </a:xfrm>
          <a:custGeom>
            <a:avLst/>
            <a:gdLst/>
            <a:ahLst/>
            <a:cxnLst/>
            <a:rect l="l" t="t" r="r" b="b"/>
            <a:pathLst>
              <a:path w="5403280" h="5258929">
                <a:moveTo>
                  <a:pt x="2701640" y="0"/>
                </a:moveTo>
                <a:cubicBezTo>
                  <a:pt x="4193715" y="0"/>
                  <a:pt x="5403280" y="1209565"/>
                  <a:pt x="5403280" y="2701640"/>
                </a:cubicBezTo>
                <a:lnTo>
                  <a:pt x="5403280" y="5258929"/>
                </a:lnTo>
                <a:lnTo>
                  <a:pt x="0" y="5258929"/>
                </a:lnTo>
                <a:lnTo>
                  <a:pt x="0" y="2701640"/>
                </a:lnTo>
                <a:cubicBezTo>
                  <a:pt x="0" y="1209565"/>
                  <a:pt x="1209565" y="0"/>
                  <a:pt x="2701640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noFill/>
          </a:ln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7FA43F5B-065E-43CE-B3FD-98C48A6F94D7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DE90F28-AFBB-4AB2-AA79-6D3F72ED131B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658679"/>
            <a:ext cx="10780776" cy="49250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E6A364-A39C-470E-B89A-9BD899585684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5218032"/>
            <a:ext cx="10972800" cy="786384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972629"/>
            <a:ext cx="10972800" cy="480373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Picture Placeholder 10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0"/>
            <a:ext cx="12191999" cy="4986425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>
          <a:xfrm rot="16200000">
            <a:off x="-396119" y="5787191"/>
            <a:ext cx="1503444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FA43F5B-065E-43CE-B3FD-98C48A6F94D7}" type="datetimeFigureOut">
              <a:rPr lang="en-US" dirty="0"/>
              <a:t>10/25/2026</a:t>
            </a:fld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4" y="498994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DE90F28-AFBB-4AB2-AA79-6D3F72ED131B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38200" y="2578608"/>
            <a:ext cx="7879335" cy="3592629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4" y="1714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5"/>
          </p:nvPr>
        </p:nvSpPr>
        <p:spPr>
          <a:xfrm>
            <a:off x="3987800" y="368300"/>
            <a:ext cx="7375525" cy="1014413"/>
          </a:xfrm>
        </p:spPr>
        <p:txBody>
          <a:bodyPr anchor="ctr">
            <a:normAutofit/>
          </a:bodyPr>
          <a:lstStyle>
            <a:lvl1pPr algn="r"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43F5B-065E-43CE-B3FD-98C48A6F94D7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90F28-AFBB-4AB2-AA79-6D3F72ED131B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859536"/>
            <a:ext cx="9546336" cy="3675885"/>
          </a:xfrm>
        </p:spPr>
        <p:txBody>
          <a:bodyPr anchor="t"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E2A7A0-B9EE-41A8-8016-28E5803F20B2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285947" y="1296083"/>
            <a:ext cx="4353325" cy="4265835"/>
          </a:xfrm>
          <a:custGeom>
            <a:avLst/>
            <a:gdLst/>
            <a:ahLst/>
            <a:cxnLst/>
            <a:rect l="l" t="t" r="r" b="b"/>
            <a:pathLst>
              <a:path w="4353325" h="4265835">
                <a:moveTo>
                  <a:pt x="2176663" y="0"/>
                </a:moveTo>
                <a:cubicBezTo>
                  <a:pt x="3378800" y="0"/>
                  <a:pt x="4353325" y="974525"/>
                  <a:pt x="4353325" y="2176662"/>
                </a:cubicBezTo>
                <a:lnTo>
                  <a:pt x="4353325" y="2712923"/>
                </a:lnTo>
                <a:lnTo>
                  <a:pt x="4353325" y="3733873"/>
                </a:lnTo>
                <a:lnTo>
                  <a:pt x="4353325" y="4265835"/>
                </a:lnTo>
                <a:lnTo>
                  <a:pt x="0" y="4265835"/>
                </a:lnTo>
                <a:lnTo>
                  <a:pt x="0" y="3733873"/>
                </a:lnTo>
                <a:lnTo>
                  <a:pt x="0" y="2712923"/>
                </a:lnTo>
                <a:lnTo>
                  <a:pt x="0" y="2176662"/>
                </a:lnTo>
                <a:cubicBezTo>
                  <a:pt x="0" y="974525"/>
                  <a:pt x="974525" y="0"/>
                  <a:pt x="2176663" y="0"/>
                </a:cubicBezTo>
                <a:close/>
              </a:path>
            </a:pathLst>
          </a:custGeom>
          <a:ln w="6350">
            <a:solidFill>
              <a:schemeClr val="tx1"/>
            </a:solidFill>
          </a:ln>
        </p:spPr>
        <p:txBody>
          <a:bodyPr wrap="square" lIns="182880" tIns="914400" rIns="182880" anchor="ctr" anchorCtr="0">
            <a:no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535056" y="1296083"/>
            <a:ext cx="4325112" cy="4265835"/>
          </a:xfrm>
        </p:spPr>
        <p:txBody>
          <a:bodyPr anchor="b" anchorCtr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53D6F41-6645-4089-A6BB-7B692A44A4CC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704" y="4608576"/>
            <a:ext cx="4169664" cy="1609344"/>
          </a:xfrm>
        </p:spPr>
        <p:txBody>
          <a:bodyPr anchor="t" anchorCtr="0">
            <a:no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idx="13" hasCustomPrompt="1"/>
          </p:nvPr>
        </p:nvSpPr>
        <p:spPr>
          <a:xfrm>
            <a:off x="1257301" y="1097280"/>
            <a:ext cx="3776470" cy="3168100"/>
          </a:xfrm>
          <a:custGeom>
            <a:avLst/>
            <a:gdLst/>
            <a:ahLst/>
            <a:cxnLst/>
            <a:rect l="l" t="t" r="r" b="b"/>
            <a:pathLst>
              <a:path w="3776470" h="3168100">
                <a:moveTo>
                  <a:pt x="1888235" y="0"/>
                </a:moveTo>
                <a:cubicBezTo>
                  <a:pt x="2931078" y="0"/>
                  <a:pt x="3776470" y="845392"/>
                  <a:pt x="3776470" y="1888235"/>
                </a:cubicBezTo>
                <a:lnTo>
                  <a:pt x="3776470" y="3168100"/>
                </a:lnTo>
                <a:lnTo>
                  <a:pt x="0" y="3168100"/>
                </a:lnTo>
                <a:lnTo>
                  <a:pt x="0" y="1888235"/>
                </a:lnTo>
                <a:cubicBezTo>
                  <a:pt x="0" y="845392"/>
                  <a:pt x="845392" y="0"/>
                  <a:pt x="188823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 anchor="t">
            <a:noAutofit/>
          </a:bodyPr>
          <a:lstStyle>
            <a:lvl1pPr marL="0" indent="0">
              <a:buFont typeface="Arial" panose="020B0704020202020204" pitchFamily="34" charset="0"/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1464" y="841248"/>
            <a:ext cx="4215384" cy="5330952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 algn="ctr">
              <a:defRPr>
                <a:solidFill>
                  <a:schemeClr val="tx1"/>
                </a:solidFill>
              </a:defRPr>
            </a:lvl3pPr>
            <a:lvl4pPr algn="ctr">
              <a:defRPr>
                <a:solidFill>
                  <a:schemeClr val="tx1"/>
                </a:solidFill>
              </a:defRPr>
            </a:lvl4pPr>
            <a:lvl5pPr algn="ctr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5E16723-2C2F-40DB-89B2-A94AAE77E75C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DE90F28-AFBB-4AB2-AA79-6D3F72ED131B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629708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384" y="2615184"/>
            <a:ext cx="3813048" cy="3557016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5519738" y="841248"/>
            <a:ext cx="4956175" cy="355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58B73AF-3955-4569-8B4F-B329360A9CBD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5016203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841248"/>
            <a:ext cx="2999232" cy="5184648"/>
          </a:xfrm>
        </p:spPr>
        <p:txBody>
          <a:bodyPr anchor="t" anchorCtr="0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66926" y="841248"/>
            <a:ext cx="6260154" cy="51846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0ADC593-EA98-4C39-A75F-3F3A9C691019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418221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1152" y="990511"/>
            <a:ext cx="2565593" cy="1858941"/>
          </a:xfrm>
        </p:spPr>
        <p:txBody>
          <a:bodyPr anchor="b"/>
          <a:lstStyle>
            <a:lvl1pPr>
              <a:def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/>
            <a:ahLst/>
            <a:cxnLst/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 anchor="t">
            <a:noAutofit/>
          </a:bodyPr>
          <a:lstStyle>
            <a:lvl1pPr marL="0" indent="0">
              <a:buFont typeface="Arial" panose="020B0704020202020204" pitchFamily="34" charset="0"/>
              <a:buNone/>
              <a:defRPr/>
            </a:lvl1pPr>
          </a:lstStyle>
          <a:p>
            <a:endParaRPr/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xfrm>
            <a:off x="8832271" y="3011335"/>
            <a:ext cx="2559977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16"/>
          </p:nvPr>
        </p:nvSpPr>
        <p:spPr>
          <a:xfrm rot="5400000">
            <a:off x="10292564" y="1592958"/>
            <a:ext cx="2973522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FA43F5B-065E-43CE-B3FD-98C48A6F94D7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7"/>
          </p:nvPr>
        </p:nvSpPr>
        <p:spPr>
          <a:xfrm>
            <a:off x="11512296" y="6356350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DE90F28-AFBB-4AB2-AA79-6D3F72ED131B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832057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0" y="548640"/>
            <a:ext cx="6093225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1"/>
            <a:ext cx="4793885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xfrm>
            <a:off x="5303520" y="1828800"/>
            <a:ext cx="6071616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479715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7FA43F5B-065E-43CE-B3FD-98C48A6F94D7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6"/>
          </p:nvPr>
        </p:nvSpPr>
        <p:spPr>
          <a:xfrm rot="16200000" flipH="1">
            <a:off x="10292565" y="1592957"/>
            <a:ext cx="2973522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DE90F28-AFBB-4AB2-AA79-6D3F72ED131B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548640"/>
            <a:ext cx="6135624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xfrm>
            <a:off x="731520" y="1828800"/>
            <a:ext cx="6135624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10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7400544" y="0"/>
            <a:ext cx="4791456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cxnSp>
        <p:nvCxnSpPr>
          <p:cNvPr id="6" name="Straight Connector 5"/>
          <p:cNvCxnSpPr/>
          <p:nvPr/>
        </p:nvCxnSpPr>
        <p:spPr>
          <a:xfrm>
            <a:off x="7382022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7FA43F5B-065E-43CE-B3FD-98C48A6F94D7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2DE90F28-AFBB-4AB2-AA79-6D3F72ED131B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0040"/>
            <a:ext cx="6858000" cy="932688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6858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10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cxnSp>
        <p:nvCxnSpPr>
          <p:cNvPr id="4" name="Straight Connector 3"/>
          <p:cNvCxnSpPr/>
          <p:nvPr/>
        </p:nvCxnSpPr>
        <p:spPr>
          <a:xfrm>
            <a:off x="8077761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7FA43F5B-065E-43CE-B3FD-98C48A6F94D7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2DE90F28-AFBB-4AB2-AA79-6D3F72ED131B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583413"/>
            <a:ext cx="4361688" cy="1262639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360863" cy="43292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10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5745480" y="0"/>
            <a:ext cx="6446520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cxnSp>
        <p:nvCxnSpPr>
          <p:cNvPr id="5" name="Straight Connector 4"/>
          <p:cNvCxnSpPr/>
          <p:nvPr/>
        </p:nvCxnSpPr>
        <p:spPr>
          <a:xfrm>
            <a:off x="573212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/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7FA43F5B-065E-43CE-B3FD-98C48A6F94D7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2DE90F28-AFBB-4AB2-AA79-6D3F72ED131B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0040"/>
            <a:ext cx="4572000" cy="932688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4572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10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5917720" y="0"/>
            <a:ext cx="6274279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cxnSp>
        <p:nvCxnSpPr>
          <p:cNvPr id="5" name="Straight Connector 4"/>
          <p:cNvCxnSpPr/>
          <p:nvPr/>
        </p:nvCxnSpPr>
        <p:spPr>
          <a:xfrm>
            <a:off x="591172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/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7FA43F5B-065E-43CE-B3FD-98C48A6F94D7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2DE90F28-AFBB-4AB2-AA79-6D3F72ED131B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-1" y="0"/>
            <a:ext cx="12192000" cy="4635132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15"/>
          </p:nvPr>
        </p:nvSpPr>
        <p:spPr>
          <a:xfrm rot="16200000">
            <a:off x="-499001" y="5684309"/>
            <a:ext cx="1709209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xfrm>
            <a:off x="4846320" y="5012267"/>
            <a:ext cx="6400800" cy="1390330"/>
          </a:xfrm>
        </p:spPr>
        <p:txBody>
          <a:bodyPr>
            <a:noAutofit/>
          </a:bodyPr>
          <a:lstStyle>
            <a:lvl1pPr marL="0" indent="0">
              <a:buFont typeface="Arial" panose="020B07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228600" indent="0">
              <a:buFont typeface="Arial" panose="020B0704020202020204" pitchFamily="34" charset="0"/>
              <a:buNone/>
              <a:defRPr sz="1600">
                <a:solidFill>
                  <a:schemeClr val="tx1"/>
                </a:solidFill>
              </a:defRPr>
            </a:lvl2pPr>
            <a:lvl3pPr marL="457200" indent="0">
              <a:buFont typeface="Arial" panose="020B0704020202020204" pitchFamily="34" charset="0"/>
              <a:buNone/>
              <a:defRPr sz="1400">
                <a:solidFill>
                  <a:schemeClr val="tx1"/>
                </a:solidFill>
              </a:defRPr>
            </a:lvl3pPr>
            <a:lvl4pPr marL="685800" indent="0">
              <a:buFont typeface="Arial" panose="020B0704020202020204" pitchFamily="34" charset="0"/>
              <a:buNone/>
              <a:defRPr sz="1200">
                <a:solidFill>
                  <a:schemeClr val="tx1"/>
                </a:solidFill>
              </a:defRPr>
            </a:lvl4pPr>
            <a:lvl5pPr marL="914400" indent="0">
              <a:buFont typeface="Arial" panose="020B0704020202020204" pitchFamily="34" charset="0"/>
              <a:buNone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5400000">
            <a:off x="11173959" y="5435073"/>
            <a:ext cx="121073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DC8C146-0A20-4029-98D5-9A42EEDF8B24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" name="Straight Connector 2"/>
          <p:cNvCxnSpPr/>
          <p:nvPr/>
        </p:nvCxnSpPr>
        <p:spPr>
          <a:xfrm flipH="1">
            <a:off x="0" y="463823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4882896"/>
            <a:ext cx="3657603" cy="1453896"/>
          </a:xfrm>
        </p:spPr>
        <p:txBody>
          <a:bodyPr anchor="t">
            <a:norm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6" name="Picture Placeholder 15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731520" y="548642"/>
            <a:ext cx="3490175" cy="4041647"/>
          </a:xfrm>
          <a:custGeom>
            <a:avLst/>
            <a:gdLst/>
            <a:ahLst/>
            <a:cxnLst/>
            <a:rect l="l" t="t" r="r" b="b"/>
            <a:pathLst>
              <a:path w="3490175" h="4041647">
                <a:moveTo>
                  <a:pt x="1745088" y="0"/>
                </a:moveTo>
                <a:cubicBezTo>
                  <a:pt x="2708873" y="0"/>
                  <a:pt x="3490175" y="781302"/>
                  <a:pt x="3490175" y="1745088"/>
                </a:cubicBezTo>
                <a:lnTo>
                  <a:pt x="3490175" y="3141232"/>
                </a:lnTo>
                <a:lnTo>
                  <a:pt x="3490175" y="3490175"/>
                </a:lnTo>
                <a:lnTo>
                  <a:pt x="3490175" y="4041647"/>
                </a:lnTo>
                <a:lnTo>
                  <a:pt x="0" y="4041647"/>
                </a:lnTo>
                <a:lnTo>
                  <a:pt x="0" y="3490175"/>
                </a:lnTo>
                <a:lnTo>
                  <a:pt x="0" y="3141232"/>
                </a:lnTo>
                <a:lnTo>
                  <a:pt x="0" y="1745088"/>
                </a:lnTo>
                <a:cubicBezTo>
                  <a:pt x="0" y="781302"/>
                  <a:pt x="781302" y="0"/>
                  <a:pt x="1745088" y="0"/>
                </a:cubicBezTo>
                <a:close/>
              </a:path>
            </a:pathLst>
          </a:custGeom>
          <a:blipFill dpi="0" rotWithShape="1">
            <a:blip r:embed="rId2">
              <a:alphaModFix amt="8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xfrm>
            <a:off x="4937760" y="549275"/>
            <a:ext cx="6561138" cy="57594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3859A7-84EB-4384-87AF-59CC16704CF8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4646117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8164" y="559341"/>
            <a:ext cx="10755670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3" name="Date Placeholder 4"/>
          <p:cNvSpPr>
            <a:spLocks noGrp="1"/>
          </p:cNvSpPr>
          <p:nvPr>
            <p:ph type="dt" sz="half" idx="15"/>
          </p:nvPr>
        </p:nvSpPr>
        <p:spPr>
          <a:xfrm rot="16200000" flipH="1">
            <a:off x="-997746" y="4594946"/>
            <a:ext cx="270669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7FA43F5B-065E-43CE-B3FD-98C48A6F94D7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7"/>
          </p:nvPr>
        </p:nvSpPr>
        <p:spPr>
          <a:xfrm>
            <a:off x="88569" y="6264201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DE90F28-AFBB-4AB2-AA79-6D3F72ED131B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xfrm>
            <a:off x="711200" y="1713652"/>
            <a:ext cx="4387012" cy="461294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5658927" y="1713653"/>
            <a:ext cx="6533071" cy="5144347"/>
          </a:xfrm>
          <a:custGeom>
            <a:avLst/>
            <a:gdLst/>
            <a:ahLst/>
            <a:cxnLst/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vert="horz" wrap="square" lIns="91440" tIns="45720" rIns="91440" bIns="45720" rtlCol="0" anchor="t">
            <a:noAutofit/>
          </a:bodyPr>
          <a:lstStyle>
            <a:lvl1pPr marL="0" indent="0">
              <a:buFont typeface="Arial" panose="020B0704020202020204" pitchFamily="34" charset="0"/>
              <a:buNone/>
              <a:defRPr lang="en-US" dirty="0"/>
            </a:lvl1pPr>
          </a:lstStyle>
          <a:p>
            <a:pPr marL="285750" lvl="0" indent="-285750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057400" y="4937761"/>
            <a:ext cx="6987537" cy="1353312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spcBef>
                <a:spcPts val="1000"/>
              </a:spcBef>
              <a:defRPr sz="2800" cap="none" baseline="0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2057400" y="549021"/>
            <a:ext cx="9455150" cy="4333875"/>
          </a:xfrm>
        </p:spPr>
        <p:txBody>
          <a:bodyPr anchor="b">
            <a:normAutofit/>
          </a:bodyPr>
          <a:lstStyle>
            <a:lvl1pPr>
              <a:defRPr sz="23200"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5AD3D17-73C9-402C-91E7-BA73E6829C50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137160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2648" y="-1228126"/>
            <a:ext cx="10652760" cy="1133856"/>
          </a:xfrm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2624138" y="2268748"/>
            <a:ext cx="6943724" cy="3954255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1pPr>
            <a:lvl2pPr marL="2286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2pPr>
            <a:lvl3pPr marL="4572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3pPr>
            <a:lvl4pPr marL="6858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4pPr>
            <a:lvl5pPr marL="9144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140A1F3-DA5D-4F2E-B759-748FF8D0ACA9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  <p:sp>
        <p:nvSpPr>
          <p:cNvPr id="6" name="Freeform: Shape 15"/>
          <p:cNvSpPr/>
          <p:nvPr/>
        </p:nvSpPr>
        <p:spPr>
          <a:xfrm rot="16200000">
            <a:off x="3057205" y="-1430380"/>
            <a:ext cx="6077590" cy="10510705"/>
          </a:xfrm>
          <a:custGeom>
            <a:avLst/>
            <a:gdLst/>
            <a:ahLst/>
            <a:cxnLst/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2940168" y="5669280"/>
            <a:ext cx="6311664" cy="466344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spcBef>
                <a:spcPts val="1000"/>
              </a:spcBef>
              <a:defRPr sz="1800" cap="all" baseline="0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8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2597135" y="1744578"/>
            <a:ext cx="6997730" cy="350790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6000" cap="all" baseline="0">
                <a:latin typeface="+mn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9" name="Freeform: Shape 15"/>
          <p:cNvSpPr/>
          <p:nvPr/>
        </p:nvSpPr>
        <p:spPr>
          <a:xfrm rot="16200000">
            <a:off x="2811380" y="-1681974"/>
            <a:ext cx="6569242" cy="10510705"/>
          </a:xfrm>
          <a:custGeom>
            <a:avLst/>
            <a:gdLst/>
            <a:ahLst/>
            <a:cxnLst/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D63035D-22A0-4334-A9AE-2457016C8B47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5"/>
          </p:nvPr>
        </p:nvSpPr>
        <p:spPr>
          <a:xfrm>
            <a:off x="731838" y="2103438"/>
            <a:ext cx="5181600" cy="435133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6"/>
          </p:nvPr>
        </p:nvSpPr>
        <p:spPr>
          <a:xfrm>
            <a:off x="6284947" y="2103121"/>
            <a:ext cx="5181600" cy="435133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E765B10-D26A-480A-9509-A9831C5E60D8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Content Placeholder 3"/>
          <p:cNvSpPr>
            <a:spLocks noGrp="1"/>
          </p:cNvSpPr>
          <p:nvPr>
            <p:ph sz="quarter" idx="15"/>
          </p:nvPr>
        </p:nvSpPr>
        <p:spPr>
          <a:xfrm>
            <a:off x="731838" y="2743200"/>
            <a:ext cx="5157187" cy="3763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9360" y="2103120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quarter" idx="16"/>
          </p:nvPr>
        </p:nvSpPr>
        <p:spPr>
          <a:xfrm>
            <a:off x="6309361" y="2743200"/>
            <a:ext cx="5183188" cy="3763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CB42A-67CE-499B-A4FA-7D4E4469B142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F9E5040-F7E0-40EC-B8E9-CED28200FAA3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7CFF128-BAC7-4E0D-8F77-28A571D93B6F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7342307" cy="1133856"/>
          </a:xfrm>
          <a:noFill/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841248" y="2624328"/>
            <a:ext cx="10424160" cy="3200400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57987AA-E4E6-4FC1-BAD8-09A952212C58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6"/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 lang="en-US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" name="Content Placeholder 7"/>
          <p:cNvSpPr>
            <a:spLocks noGrp="1"/>
          </p:cNvSpPr>
          <p:nvPr>
            <p:ph sz="quarter" idx="13"/>
          </p:nvPr>
        </p:nvSpPr>
        <p:spPr>
          <a:xfrm>
            <a:off x="731520" y="2301836"/>
            <a:ext cx="10741150" cy="3921165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E2A7A0-B9EE-41A8-8016-28E5803F20B2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8388" y="745440"/>
            <a:ext cx="8132227" cy="3559859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7308" y="4669316"/>
            <a:ext cx="8132227" cy="135048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3B7B-C7B5-42CF-90CF-67B3D21B2314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 flipH="1">
            <a:off x="-1131161" y="1592957"/>
            <a:ext cx="29735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61469"/>
            <a:ext cx="1051560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fld id="{7FA43F5B-065E-43CE-B3FD-98C48A6F94D7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000">
                <a:solidFill>
                  <a:schemeClr val="tx1"/>
                </a:solidFill>
              </a:defRPr>
            </a:lvl1pPr>
          </a:lstStyle>
          <a:p>
            <a:fld id="{2DE90F28-AFBB-4AB2-AA79-6D3F72ED131B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4" y="1824111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SzPct val="80000"/>
        <a:buFont typeface="Arial" panose="020B07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7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7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731520" y="583413"/>
            <a:ext cx="4361688" cy="1262639"/>
          </a:xfrm>
        </p:spPr>
        <p:txBody>
          <a:bodyPr anchor="b">
            <a:normAutofit fontScale="90000"/>
          </a:bodyPr>
          <a:lstStyle/>
          <a:p>
            <a:r>
              <a:rPr lang="en-US" dirty="0" err="1"/>
              <a:t>Храм</a:t>
            </a:r>
            <a:r>
              <a:rPr lang="en-US" dirty="0"/>
              <a:t> ,,</a:t>
            </a:r>
            <a:r>
              <a:rPr lang="en-US" dirty="0" err="1"/>
              <a:t>Свети</a:t>
            </a:r>
            <a:r>
              <a:rPr lang="en-US" dirty="0"/>
              <a:t> </a:t>
            </a:r>
            <a:r>
              <a:rPr lang="bg-BG" dirty="0"/>
              <a:t>ВМЧК </a:t>
            </a:r>
            <a:r>
              <a:rPr lang="en-US" dirty="0" err="1"/>
              <a:t>димитър</a:t>
            </a:r>
            <a:r>
              <a:rPr lang="bg-BG" dirty="0"/>
              <a:t> солунски</a:t>
            </a:r>
            <a:r>
              <a:rPr lang="en-US" dirty="0"/>
              <a:t>''</a:t>
            </a:r>
          </a:p>
        </p:txBody>
      </p:sp>
      <p:sp>
        <p:nvSpPr>
          <p:cNvPr id="38" name="Content Placeholder 3"/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360863" cy="43292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Изработена</a:t>
            </a:r>
            <a:r>
              <a:rPr lang="en-US" dirty="0"/>
              <a:t> </a:t>
            </a:r>
            <a:r>
              <a:rPr lang="en-US" dirty="0" err="1"/>
              <a:t>от</a:t>
            </a:r>
            <a:r>
              <a:rPr lang="en-US" dirty="0"/>
              <a:t> Елизабет </a:t>
            </a:r>
            <a:r>
              <a:rPr lang="en-US" dirty="0" err="1"/>
              <a:t>Тошева</a:t>
            </a:r>
            <a:r>
              <a:rPr lang="en-US" dirty="0"/>
              <a:t> 6б </a:t>
            </a:r>
            <a:r>
              <a:rPr lang="en-US" dirty="0" err="1"/>
              <a:t>клас</a:t>
            </a:r>
            <a:r>
              <a:rPr lang="en-US" dirty="0"/>
              <a:t> СУ,,</a:t>
            </a:r>
            <a:r>
              <a:rPr lang="en-US" dirty="0" err="1"/>
              <a:t>Цар</a:t>
            </a:r>
            <a:r>
              <a:rPr lang="en-US" dirty="0"/>
              <a:t> Симеон Велики''</a:t>
            </a:r>
          </a:p>
        </p:txBody>
      </p:sp>
      <p:pic>
        <p:nvPicPr>
          <p:cNvPr id="4" name="Picture Placeholder 3" descr="A large building with crosses on top&#10;&#10;AI-generated content may be incorrect.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-3431" r="-80" b="-98"/>
          <a:stretch>
            <a:fillRect/>
          </a:stretch>
        </p:blipFill>
        <p:spPr>
          <a:xfrm>
            <a:off x="5738676" y="-122884"/>
            <a:ext cx="6451696" cy="6131095"/>
          </a:xfrm>
          <a:custGeom>
            <a:avLst/>
            <a:gdLst/>
            <a:ahLst/>
            <a:cxnLst/>
            <a:rect l="l" t="t" r="r" b="b"/>
            <a:pathLst>
              <a:path w="5403280" h="5258929">
                <a:moveTo>
                  <a:pt x="2701640" y="0"/>
                </a:moveTo>
                <a:cubicBezTo>
                  <a:pt x="4193715" y="0"/>
                  <a:pt x="5403280" y="1209565"/>
                  <a:pt x="5403280" y="2701640"/>
                </a:cubicBezTo>
                <a:lnTo>
                  <a:pt x="5403280" y="5258929"/>
                </a:lnTo>
                <a:lnTo>
                  <a:pt x="0" y="5258929"/>
                </a:lnTo>
                <a:lnTo>
                  <a:pt x="0" y="2701640"/>
                </a:lnTo>
                <a:cubicBezTo>
                  <a:pt x="0" y="1209565"/>
                  <a:pt x="1209565" y="0"/>
                  <a:pt x="2701640" y="0"/>
                </a:cubicBezTo>
                <a:close/>
              </a:path>
            </a:pathLst>
          </a:custGeom>
          <a:noFill/>
          <a:ln w="6350">
            <a:noFill/>
          </a:ln>
        </p:spPr>
      </p:pic>
      <p:sp>
        <p:nvSpPr>
          <p:cNvPr id="16" name="Date Placeholder 5"/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58B49B7-2BB8-444D-A53F-41CB7E17CF56}" type="datetime1">
              <a:rPr lang="en-US" smtClean="0"/>
              <a:t>10/25/2026</a:t>
            </a:fld>
            <a:endParaRPr lang="en-US"/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6"/>
          </p:nvPr>
        </p:nvSpPr>
        <p:spPr>
          <a:xfrm rot="16200000">
            <a:off x="-1131161" y="1592957"/>
            <a:ext cx="2973522" cy="3651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sp>
        <p:nvSpPr>
          <p:cNvPr id="18" name="Slide Number Placeholder 6"/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DE90F28-AFBB-4AB2-AA79-6D3F72ED131B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1152" y="990511"/>
            <a:ext cx="2565593" cy="1858941"/>
          </a:xfrm>
        </p:spPr>
        <p:txBody>
          <a:bodyPr anchor="b">
            <a:normAutofit/>
          </a:bodyPr>
          <a:lstStyle/>
          <a:p>
            <a:r>
              <a:rPr lang="en-US" dirty="0" err="1"/>
              <a:t>Ще</a:t>
            </a:r>
            <a:r>
              <a:rPr lang="en-US" dirty="0"/>
              <a:t> </a:t>
            </a:r>
            <a:r>
              <a:rPr lang="en-US" dirty="0" err="1"/>
              <a:t>научим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:</a:t>
            </a:r>
          </a:p>
        </p:txBody>
      </p:sp>
      <p:pic>
        <p:nvPicPr>
          <p:cNvPr id="487" name="Picture 486" descr="A large building with a dome on top&#10;&#10;AI-generated content may be incorrect."/>
          <p:cNvPicPr>
            <a:picLocks noChangeAspect="1"/>
          </p:cNvPicPr>
          <p:nvPr/>
        </p:nvPicPr>
        <p:blipFill>
          <a:blip r:embed="rId2"/>
          <a:srcRect t="7567" r="1" b="37454"/>
          <a:stretch>
            <a:fillRect/>
          </a:stretch>
        </p:blipFill>
        <p:spPr>
          <a:xfrm>
            <a:off x="20" y="10"/>
            <a:ext cx="8326303" cy="6857990"/>
          </a:xfrm>
          <a:custGeom>
            <a:avLst/>
            <a:gdLst/>
            <a:ahLst/>
            <a:cxnLst/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</p:pic>
      <p:sp>
        <p:nvSpPr>
          <p:cNvPr id="486" name="Content Placeholder 485"/>
          <p:cNvSpPr>
            <a:spLocks noGrp="1"/>
          </p:cNvSpPr>
          <p:nvPr>
            <p:ph sz="quarter" idx="14"/>
          </p:nvPr>
        </p:nvSpPr>
        <p:spPr>
          <a:xfrm>
            <a:off x="8832271" y="3011334"/>
            <a:ext cx="3025112" cy="334501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/>
              <a:t>Катедралния</a:t>
            </a:r>
            <a:r>
              <a:rPr lang="bg-BG" sz="2000" dirty="0"/>
              <a:t>т</a:t>
            </a:r>
            <a:r>
              <a:rPr lang="en-US" sz="2000" dirty="0"/>
              <a:t> </a:t>
            </a:r>
            <a:r>
              <a:rPr lang="en-US" sz="2000"/>
              <a:t>храм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/>
              <a:t>Началото</a:t>
            </a:r>
            <a:r>
              <a:rPr lang="en-US" sz="2000" dirty="0"/>
              <a:t> и </a:t>
            </a:r>
            <a:r>
              <a:rPr lang="en-US" sz="2000"/>
              <a:t>края</a:t>
            </a:r>
            <a:r>
              <a:rPr lang="bg-BG" sz="2000" dirty="0"/>
              <a:t>т</a:t>
            </a:r>
            <a:r>
              <a:rPr lang="en-US" sz="2000" dirty="0"/>
              <a:t> </a:t>
            </a:r>
            <a:r>
              <a:rPr lang="en-US" sz="2000"/>
              <a:t>на</a:t>
            </a:r>
            <a:r>
              <a:rPr lang="en-US" sz="2000" dirty="0"/>
              <a:t> </a:t>
            </a:r>
            <a:r>
              <a:rPr lang="en-US" sz="2000"/>
              <a:t>строежа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/>
              <a:t>Храмовия</a:t>
            </a:r>
            <a:r>
              <a:rPr lang="bg-BG" sz="2000" dirty="0"/>
              <a:t>т</a:t>
            </a:r>
            <a:r>
              <a:rPr lang="en-US" sz="2000" dirty="0"/>
              <a:t> </a:t>
            </a:r>
            <a:r>
              <a:rPr lang="en-US" sz="2000"/>
              <a:t>часовник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/>
              <a:t>Стенописите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/>
              <a:t>Храмът</a:t>
            </a:r>
            <a:r>
              <a:rPr lang="en-US" sz="2000" dirty="0"/>
              <a:t> и </a:t>
            </a:r>
            <a:r>
              <a:rPr lang="en-US" sz="2000"/>
              <a:t>културния живот</a:t>
            </a:r>
          </a:p>
          <a:p>
            <a:pPr>
              <a:lnSpc>
                <a:spcPct val="100000"/>
              </a:lnSpc>
            </a:pPr>
            <a:endParaRPr lang="en-US" sz="2000" dirty="0"/>
          </a:p>
          <a:p>
            <a:pPr>
              <a:lnSpc>
                <a:spcPct val="100000"/>
              </a:lnSpc>
            </a:pPr>
            <a:endParaRPr lang="en-US" sz="2000" dirty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6"/>
          </p:nvPr>
        </p:nvSpPr>
        <p:spPr>
          <a:xfrm rot="5400000">
            <a:off x="10292564" y="1592958"/>
            <a:ext cx="2973522" cy="3651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8FCF311-8811-4272-8832-CD37496ADCB7}" type="datetime1">
              <a:rPr lang="en-US" smtClean="0"/>
              <a:t>10/25/2026</a:t>
            </a:fld>
            <a:endParaRPr 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11512296" y="6356350"/>
            <a:ext cx="57462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C057153-B650-4DEB-B370-79DDCFDCE934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dirty="0" err="1"/>
              <a:t>Катедралния</a:t>
            </a:r>
            <a:r>
              <a:rPr lang="bg-BG" dirty="0"/>
              <a:t>т</a:t>
            </a:r>
            <a:r>
              <a:rPr lang="en-US" dirty="0"/>
              <a:t> </a:t>
            </a:r>
            <a:r>
              <a:rPr lang="en-US" dirty="0" err="1"/>
              <a:t>храм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/>
              <a:t> </a:t>
            </a:r>
            <a:r>
              <a:rPr lang="en-US" sz="2000" dirty="0" err="1"/>
              <a:t>Катедралният</a:t>
            </a:r>
            <a:r>
              <a:rPr lang="en-US" sz="2000" dirty="0"/>
              <a:t> </a:t>
            </a:r>
            <a:r>
              <a:rPr lang="en-US" sz="2000" dirty="0" err="1"/>
              <a:t>храм</a:t>
            </a:r>
            <a:r>
              <a:rPr lang="en-US" sz="2000" dirty="0"/>
              <a:t> „</a:t>
            </a:r>
            <a:r>
              <a:rPr lang="en-US" sz="2000" dirty="0" err="1"/>
              <a:t>Св</a:t>
            </a:r>
            <a:r>
              <a:rPr lang="en-US" sz="2000" dirty="0"/>
              <a:t>. </a:t>
            </a:r>
            <a:r>
              <a:rPr lang="en-US" sz="2000" dirty="0" err="1"/>
              <a:t>вмчк</a:t>
            </a:r>
            <a:r>
              <a:rPr lang="en-US" sz="2000" dirty="0"/>
              <a:t> </a:t>
            </a:r>
            <a:r>
              <a:rPr lang="en-US" sz="2000" dirty="0" err="1"/>
              <a:t>Димитър</a:t>
            </a:r>
            <a:r>
              <a:rPr lang="en-US" sz="2000" dirty="0"/>
              <a:t> </a:t>
            </a:r>
            <a:r>
              <a:rPr lang="en-US" sz="2000" dirty="0" err="1"/>
              <a:t>Солунски</a:t>
            </a:r>
            <a:r>
              <a:rPr lang="en-US" sz="2000" dirty="0"/>
              <a:t>“ е </a:t>
            </a:r>
            <a:r>
              <a:rPr lang="en-US" sz="2000" dirty="0" err="1"/>
              <a:t>вторият</a:t>
            </a:r>
            <a:r>
              <a:rPr lang="en-US" sz="2000" dirty="0"/>
              <a:t> </a:t>
            </a:r>
            <a:r>
              <a:rPr lang="en-US" sz="2000" dirty="0" err="1"/>
              <a:t>по</a:t>
            </a:r>
            <a:r>
              <a:rPr lang="en-US" sz="2000" dirty="0"/>
              <a:t> </a:t>
            </a:r>
            <a:r>
              <a:rPr lang="en-US" sz="2000" dirty="0" err="1"/>
              <a:t>големина</a:t>
            </a:r>
            <a:r>
              <a:rPr lang="en-US" sz="2000" dirty="0"/>
              <a:t> в </a:t>
            </a:r>
            <a:r>
              <a:rPr lang="en-US" sz="2000" dirty="0" err="1"/>
              <a:t>България</a:t>
            </a:r>
            <a:r>
              <a:rPr lang="en-US" sz="2000" dirty="0"/>
              <a:t> </a:t>
            </a:r>
            <a:r>
              <a:rPr lang="en-US" sz="2000" dirty="0" err="1"/>
              <a:t>след</a:t>
            </a:r>
            <a:r>
              <a:rPr lang="en-US" sz="2000" dirty="0"/>
              <a:t> </a:t>
            </a:r>
            <a:r>
              <a:rPr lang="en-US" sz="2000" dirty="0" err="1"/>
              <a:t>храм-паметника</a:t>
            </a:r>
            <a:r>
              <a:rPr lang="en-US" sz="2000" dirty="0"/>
              <a:t> „</a:t>
            </a:r>
            <a:r>
              <a:rPr lang="en-US" sz="2000" dirty="0" err="1"/>
              <a:t>Св</a:t>
            </a:r>
            <a:r>
              <a:rPr lang="en-US" sz="2000" dirty="0"/>
              <a:t>. </a:t>
            </a:r>
            <a:r>
              <a:rPr lang="en-US" sz="2000" dirty="0" err="1"/>
              <a:t>Александър</a:t>
            </a:r>
            <a:r>
              <a:rPr lang="en-US" sz="2000" dirty="0"/>
              <a:t> </a:t>
            </a:r>
            <a:r>
              <a:rPr lang="en-US" sz="2000" dirty="0" err="1"/>
              <a:t>Невски</a:t>
            </a:r>
            <a:r>
              <a:rPr lang="en-US" sz="2000" dirty="0"/>
              <a:t>“ в </a:t>
            </a:r>
            <a:r>
              <a:rPr lang="en-US" sz="2000" dirty="0" err="1"/>
              <a:t>София</a:t>
            </a:r>
            <a:r>
              <a:rPr lang="en-US" sz="2000" dirty="0"/>
              <a:t>. </a:t>
            </a:r>
            <a:r>
              <a:rPr lang="en-US" sz="2000" dirty="0" err="1"/>
              <a:t>Той</a:t>
            </a:r>
            <a:r>
              <a:rPr lang="en-US" sz="2000" dirty="0"/>
              <a:t> е </a:t>
            </a:r>
            <a:r>
              <a:rPr lang="en-US" sz="2000" dirty="0" err="1"/>
              <a:t>обявен</a:t>
            </a:r>
            <a:r>
              <a:rPr lang="en-US" sz="2000" dirty="0"/>
              <a:t> </a:t>
            </a:r>
            <a:r>
              <a:rPr lang="en-US" sz="2000" dirty="0" err="1"/>
              <a:t>за</a:t>
            </a:r>
            <a:r>
              <a:rPr lang="en-US" sz="2000" dirty="0"/>
              <a:t> </a:t>
            </a:r>
            <a:r>
              <a:rPr lang="en-US" sz="2000" dirty="0" err="1"/>
              <a:t>паметник</a:t>
            </a:r>
            <a:r>
              <a:rPr lang="en-US" sz="2000" dirty="0"/>
              <a:t> </a:t>
            </a:r>
            <a:r>
              <a:rPr lang="en-US" sz="2000" dirty="0" err="1"/>
              <a:t>на</a:t>
            </a:r>
            <a:r>
              <a:rPr lang="en-US" sz="2000" dirty="0"/>
              <a:t> </a:t>
            </a:r>
            <a:r>
              <a:rPr lang="en-US" sz="2000" dirty="0" err="1"/>
              <a:t>културата</a:t>
            </a:r>
            <a:r>
              <a:rPr lang="en-US" sz="2000" dirty="0"/>
              <a:t> </a:t>
            </a:r>
            <a:r>
              <a:rPr lang="en-US" sz="2000" dirty="0" err="1"/>
              <a:t>от</a:t>
            </a:r>
            <a:r>
              <a:rPr lang="en-US" sz="2000" dirty="0"/>
              <a:t> </a:t>
            </a:r>
            <a:r>
              <a:rPr lang="en-US" sz="2000" dirty="0" err="1"/>
              <a:t>национално</a:t>
            </a:r>
            <a:r>
              <a:rPr lang="en-US" sz="2000" dirty="0"/>
              <a:t> </a:t>
            </a:r>
            <a:r>
              <a:rPr lang="en-US" sz="2000" dirty="0" err="1"/>
              <a:t>значение</a:t>
            </a:r>
            <a:r>
              <a:rPr lang="en-US" sz="2000" dirty="0"/>
              <a:t>.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5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8BA68305-A9ED-4996-B0B8-157EB7D30C51}" type="datetime1">
              <a:rPr lang="en-US" smtClean="0"/>
              <a:t>10/25/2026</a:t>
            </a:fld>
            <a:endParaRPr lang="en-US"/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C057153-B650-4DEB-B370-79DDCFDCE934}" type="slidenum">
              <a:rPr lang="en-US" smtClean="0"/>
              <a:t>3</a:t>
            </a:fld>
            <a:endParaRPr lang="en-US"/>
          </a:p>
        </p:txBody>
      </p:sp>
      <p:pic>
        <p:nvPicPr>
          <p:cNvPr id="4" name="Picture 3" descr="A building with a dome on top&#10;&#10;AI-generated content may be incorrect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952" y="0"/>
            <a:ext cx="574357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 anchor="b">
            <a:normAutofit/>
          </a:bodyPr>
          <a:lstStyle/>
          <a:p>
            <a:r>
              <a:rPr lang="en-US" dirty="0" err="1"/>
              <a:t>Първоначално</a:t>
            </a:r>
            <a:r>
              <a:rPr lang="en-US" dirty="0"/>
              <a:t> </a:t>
            </a:r>
            <a:r>
              <a:rPr lang="en-US" dirty="0" err="1"/>
              <a:t>постройка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16200000">
            <a:off x="-1131161" y="1592957"/>
            <a:ext cx="2973522" cy="3651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5"/>
          </p:nvPr>
        </p:nvSpPr>
        <p:spPr>
          <a:xfrm>
            <a:off x="731838" y="2103438"/>
            <a:ext cx="5181600" cy="43513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 err="1"/>
              <a:t>Първоначално</a:t>
            </a:r>
            <a:r>
              <a:rPr lang="bg-BG" sz="2400" dirty="0"/>
              <a:t>, през </a:t>
            </a:r>
            <a:r>
              <a:rPr lang="en-US" sz="2400" dirty="0"/>
              <a:t>XVII</a:t>
            </a:r>
            <a:r>
              <a:rPr lang="bg-BG" sz="2400" dirty="0"/>
              <a:t> век,</a:t>
            </a:r>
            <a:r>
              <a:rPr lang="en-US" sz="2400" dirty="0"/>
              <a:t> </a:t>
            </a:r>
            <a:r>
              <a:rPr lang="en-US" sz="2400" dirty="0" err="1"/>
              <a:t>постройката</a:t>
            </a:r>
            <a:r>
              <a:rPr lang="en-US" sz="2400" dirty="0"/>
              <a:t> е </a:t>
            </a:r>
            <a:r>
              <a:rPr lang="en-US" sz="2400" dirty="0" err="1"/>
              <a:t>била</a:t>
            </a:r>
            <a:r>
              <a:rPr lang="en-US" sz="2400" dirty="0"/>
              <a:t> </a:t>
            </a:r>
            <a:r>
              <a:rPr lang="en-US" sz="2400" dirty="0" err="1"/>
              <a:t>от</a:t>
            </a:r>
            <a:r>
              <a:rPr lang="en-US" sz="2400" dirty="0"/>
              <a:t> </a:t>
            </a:r>
            <a:r>
              <a:rPr lang="en-US" sz="2400" dirty="0" err="1"/>
              <a:t>дърво</a:t>
            </a:r>
            <a:r>
              <a:rPr lang="bg-BG" sz="2400" dirty="0"/>
              <a:t> и се намирала извън крепостните стени на града.</a:t>
            </a:r>
            <a:r>
              <a:rPr lang="en-US" sz="2400" dirty="0"/>
              <a:t> </a:t>
            </a:r>
            <a:r>
              <a:rPr lang="bg-BG" sz="2400" dirty="0"/>
              <a:t>С</a:t>
            </a:r>
            <a:r>
              <a:rPr lang="en-US" sz="2400" dirty="0"/>
              <a:t> </a:t>
            </a:r>
            <a:r>
              <a:rPr lang="en-US" sz="2400" dirty="0" err="1"/>
              <a:t>течение</a:t>
            </a:r>
            <a:r>
              <a:rPr lang="en-US" sz="2400" dirty="0"/>
              <a:t> </a:t>
            </a:r>
            <a:r>
              <a:rPr lang="en-US" sz="2400" dirty="0" err="1"/>
              <a:t>на</a:t>
            </a:r>
            <a:r>
              <a:rPr lang="en-US" sz="2400" dirty="0"/>
              <a:t> </a:t>
            </a:r>
            <a:r>
              <a:rPr lang="en-US" sz="2400" dirty="0" err="1"/>
              <a:t>времето</a:t>
            </a:r>
            <a:r>
              <a:rPr lang="en-US" sz="2400" dirty="0"/>
              <a:t> </a:t>
            </a:r>
            <a:r>
              <a:rPr lang="en-US" sz="2400" dirty="0" err="1"/>
              <a:t>се</a:t>
            </a:r>
            <a:r>
              <a:rPr lang="en-US" sz="2400" dirty="0"/>
              <a:t> </a:t>
            </a:r>
            <a:r>
              <a:rPr lang="en-US" sz="2400" dirty="0" err="1"/>
              <a:t>наложило</a:t>
            </a:r>
            <a:r>
              <a:rPr lang="en-US" sz="2400" dirty="0"/>
              <a:t> </a:t>
            </a:r>
            <a:r>
              <a:rPr lang="en-US" sz="2400" dirty="0" err="1"/>
              <a:t>храмът</a:t>
            </a:r>
            <a:r>
              <a:rPr lang="en-US" sz="2400" dirty="0"/>
              <a:t> </a:t>
            </a:r>
            <a:r>
              <a:rPr lang="en-US" sz="2400" dirty="0" err="1"/>
              <a:t>да</a:t>
            </a:r>
            <a:r>
              <a:rPr lang="en-US" sz="2400" dirty="0"/>
              <a:t> </a:t>
            </a:r>
            <a:r>
              <a:rPr lang="en-US" sz="2400" dirty="0" err="1"/>
              <a:t>бъде</a:t>
            </a:r>
            <a:r>
              <a:rPr lang="en-US" sz="2400" dirty="0"/>
              <a:t> </a:t>
            </a:r>
            <a:r>
              <a:rPr lang="en-US" sz="2400" dirty="0" err="1"/>
              <a:t>съборен</a:t>
            </a:r>
            <a:r>
              <a:rPr lang="en-US" sz="2400" dirty="0"/>
              <a:t> и </a:t>
            </a:r>
            <a:r>
              <a:rPr lang="en-US" sz="2400" dirty="0" err="1"/>
              <a:t>построен</a:t>
            </a:r>
            <a:r>
              <a:rPr lang="en-US" sz="2400" dirty="0"/>
              <a:t> </a:t>
            </a:r>
            <a:r>
              <a:rPr lang="en-US" sz="2400" dirty="0" err="1"/>
              <a:t>отново</a:t>
            </a:r>
            <a:r>
              <a:rPr lang="en-US" sz="2400" dirty="0"/>
              <a:t>.</a:t>
            </a:r>
          </a:p>
        </p:txBody>
      </p:sp>
      <p:pic>
        <p:nvPicPr>
          <p:cNvPr id="9" name="Picture 8" descr="A building with a garden&#10;&#10;AI-generated content may be incorrect."/>
          <p:cNvPicPr>
            <a:picLocks noChangeAspect="1"/>
          </p:cNvPicPr>
          <p:nvPr/>
        </p:nvPicPr>
        <p:blipFill>
          <a:blip r:embed="rId2"/>
          <a:srcRect l="12887" r="12686" b="-2"/>
          <a:stretch>
            <a:fillRect/>
          </a:stretch>
        </p:blipFill>
        <p:spPr>
          <a:xfrm>
            <a:off x="6545919" y="1896158"/>
            <a:ext cx="5473044" cy="4596082"/>
          </a:xfrm>
          <a:prstGeom prst="rect">
            <a:avLst/>
          </a:prstGeom>
          <a:noFill/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54219CA-ECF6-47CE-8A47-F62A6FDEFC2E}" type="datetime1">
              <a:rPr lang="en-US"/>
              <a:t>10/25/2026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C057153-B650-4DEB-B370-79DDCFDCE934}" type="slidenum">
              <a:rPr lang="en-US" dirty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8" y="964075"/>
            <a:ext cx="4654297" cy="1380744"/>
          </a:xfrm>
        </p:spPr>
        <p:txBody>
          <a:bodyPr anchor="b">
            <a:normAutofit/>
          </a:bodyPr>
          <a:lstStyle/>
          <a:p>
            <a:r>
              <a:rPr lang="en-US" dirty="0" err="1"/>
              <a:t>Началото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строежа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6776441" y="2825939"/>
            <a:ext cx="4735853" cy="2233077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az-Cyrl-AZ" sz="2400" dirty="0"/>
              <a:t>Строежът на новия храм започва през 1884 г., малко след Освобождението от Османската империя. </a:t>
            </a:r>
            <a:endParaRPr lang="en-US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>
          <a:xfrm rot="16200000">
            <a:off x="-1131161" y="1592957"/>
            <a:ext cx="2973522" cy="3651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3E34D45-2421-4C29-8116-8205E08DAF97}" type="datetime1">
              <a:rPr lang="bg-BG"/>
              <a:t>25.10.2026 г.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11512296" y="6356350"/>
            <a:ext cx="57462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DE90F28-AFBB-4AB2-AA79-6D3F72ED131B}" type="slidenum">
              <a:rPr lang="en-US" dirty="0"/>
              <a:t>5</a:t>
            </a:fld>
            <a:endParaRPr lang="en-US"/>
          </a:p>
        </p:txBody>
      </p:sp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1777D041-7DF8-EFF6-8944-C725377BFF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832398"/>
            <a:ext cx="5806761" cy="457448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583413"/>
            <a:ext cx="4361688" cy="1262639"/>
          </a:xfrm>
        </p:spPr>
        <p:txBody>
          <a:bodyPr anchor="b">
            <a:normAutofit/>
          </a:bodyPr>
          <a:lstStyle/>
          <a:p>
            <a:r>
              <a:rPr lang="en-US" dirty="0" err="1"/>
              <a:t>завършване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360863" cy="43292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z-Cyrl-AZ" sz="2400" dirty="0"/>
              <a:t>Строежът продължава почти четири десетилетия, а храмът е окончателно завършен през 1926 г.</a:t>
            </a:r>
            <a:endParaRPr lang="en-US" sz="2400" dirty="0"/>
          </a:p>
        </p:txBody>
      </p:sp>
      <p:pic>
        <p:nvPicPr>
          <p:cNvPr id="7" name="Picture 6" descr="A large white building with green grass and trees&#10;&#10;AI-generated content may be incorrect."/>
          <p:cNvPicPr>
            <a:picLocks noChangeAspect="1"/>
          </p:cNvPicPr>
          <p:nvPr/>
        </p:nvPicPr>
        <p:blipFill>
          <a:blip r:embed="rId2"/>
          <a:srcRect r="6798"/>
          <a:stretch>
            <a:fillRect/>
          </a:stretch>
        </p:blipFill>
        <p:spPr>
          <a:xfrm>
            <a:off x="6571818" y="0"/>
            <a:ext cx="4793844" cy="6858000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6EB4CD0-B84E-4318-B595-13E557DA9679}" type="datetime1">
              <a:rPr lang="en-US"/>
              <a:t>10/25/2026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>
          <a:xfrm rot="16200000">
            <a:off x="-1131161" y="1592957"/>
            <a:ext cx="2973522" cy="3651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C057153-B650-4DEB-B370-79DDCFDCE934}" type="slidenum">
              <a:rPr lang="en-US" dirty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7288" y="586409"/>
            <a:ext cx="2789458" cy="1540565"/>
          </a:xfrm>
        </p:spPr>
        <p:txBody>
          <a:bodyPr anchor="b">
            <a:normAutofit/>
          </a:bodyPr>
          <a:lstStyle/>
          <a:p>
            <a:r>
              <a:rPr lang="en-US" sz="3600" dirty="0" err="1"/>
              <a:t>Храмовия</a:t>
            </a:r>
            <a:r>
              <a:rPr lang="en-US" sz="3600" dirty="0"/>
              <a:t> </a:t>
            </a:r>
            <a:r>
              <a:rPr lang="en-US" sz="3600" dirty="0" err="1"/>
              <a:t>часовник</a:t>
            </a:r>
          </a:p>
        </p:txBody>
      </p:sp>
      <p:pic>
        <p:nvPicPr>
          <p:cNvPr id="8" name="Picture Placeholder 7" descr="A building with a cross on top&#10;&#10;AI-generated content may be incorrect.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7620" r="1" b="15"/>
          <a:stretch>
            <a:fillRect/>
          </a:stretch>
        </p:blipFill>
        <p:spPr>
          <a:xfrm>
            <a:off x="20" y="10"/>
            <a:ext cx="8326303" cy="6857990"/>
          </a:xfrm>
          <a:prstGeom prst="rect">
            <a:avLst/>
          </a:prstGeom>
          <a:noFill/>
        </p:spPr>
      </p:pic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8507897" y="2216426"/>
            <a:ext cx="3453992" cy="450504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/>
              <a:t> </a:t>
            </a:r>
            <a:r>
              <a:rPr lang="en-US" sz="2400" dirty="0" err="1"/>
              <a:t>Храмовият</a:t>
            </a:r>
            <a:r>
              <a:rPr lang="en-US" sz="2400" dirty="0"/>
              <a:t> </a:t>
            </a:r>
            <a:r>
              <a:rPr lang="en-US" sz="2400" dirty="0" err="1"/>
              <a:t>часовник</a:t>
            </a:r>
            <a:r>
              <a:rPr lang="en-US" sz="2400" dirty="0"/>
              <a:t> е </a:t>
            </a:r>
            <a:r>
              <a:rPr lang="en-US" sz="2400" dirty="0" err="1"/>
              <a:t>на</a:t>
            </a:r>
            <a:r>
              <a:rPr lang="en-US" sz="2400" dirty="0"/>
              <a:t> </a:t>
            </a:r>
            <a:r>
              <a:rPr lang="en-US" sz="2400" dirty="0" err="1"/>
              <a:t>германска</a:t>
            </a:r>
            <a:r>
              <a:rPr lang="en-US" sz="2400" dirty="0"/>
              <a:t> </a:t>
            </a:r>
            <a:r>
              <a:rPr lang="en-US" sz="2400" dirty="0" err="1"/>
              <a:t>фирма</a:t>
            </a:r>
            <a:r>
              <a:rPr lang="en-US" sz="2400" dirty="0"/>
              <a:t> и е </a:t>
            </a:r>
            <a:r>
              <a:rPr lang="en-US" sz="2400" dirty="0" err="1"/>
              <a:t>доставен</a:t>
            </a:r>
            <a:r>
              <a:rPr lang="en-US" sz="2400" dirty="0"/>
              <a:t> </a:t>
            </a:r>
            <a:r>
              <a:rPr lang="en-US" sz="2400" dirty="0" err="1"/>
              <a:t>по-рано</a:t>
            </a:r>
            <a:r>
              <a:rPr lang="en-US" sz="2400" dirty="0"/>
              <a:t>. </a:t>
            </a:r>
            <a:r>
              <a:rPr lang="en-US" sz="2400" dirty="0" err="1"/>
              <a:t>Той</a:t>
            </a:r>
            <a:r>
              <a:rPr lang="en-US" sz="2400" dirty="0"/>
              <a:t> е </a:t>
            </a:r>
            <a:r>
              <a:rPr lang="en-US" sz="2400" dirty="0" err="1"/>
              <a:t>монтиран</a:t>
            </a:r>
            <a:r>
              <a:rPr lang="en-US" sz="2400" dirty="0"/>
              <a:t> </a:t>
            </a:r>
            <a:r>
              <a:rPr lang="en-US" sz="2400" dirty="0" err="1"/>
              <a:t>през</a:t>
            </a:r>
            <a:r>
              <a:rPr lang="en-US" sz="2400" dirty="0"/>
              <a:t> 1900 г., </a:t>
            </a:r>
            <a:r>
              <a:rPr lang="en-US" sz="2400" dirty="0" err="1"/>
              <a:t>след</a:t>
            </a:r>
            <a:r>
              <a:rPr lang="en-US" sz="2400" dirty="0"/>
              <a:t> </a:t>
            </a:r>
            <a:r>
              <a:rPr lang="en-US" sz="2400" dirty="0" err="1"/>
              <a:t>като</a:t>
            </a:r>
            <a:r>
              <a:rPr lang="en-US" sz="2400" dirty="0"/>
              <a:t> </a:t>
            </a:r>
            <a:r>
              <a:rPr lang="en-US" sz="2400" dirty="0" err="1"/>
              <a:t>видинчани</a:t>
            </a:r>
            <a:r>
              <a:rPr lang="en-US" sz="2400" dirty="0"/>
              <a:t> </a:t>
            </a:r>
            <a:r>
              <a:rPr lang="en-US" sz="2400" dirty="0" err="1"/>
              <a:t>го</a:t>
            </a:r>
            <a:r>
              <a:rPr lang="en-US" sz="2400" dirty="0"/>
              <a:t> </a:t>
            </a:r>
            <a:r>
              <a:rPr lang="en-US" sz="2400" dirty="0" err="1"/>
              <a:t>поръчват</a:t>
            </a:r>
            <a:r>
              <a:rPr lang="en-US" sz="2400" dirty="0"/>
              <a:t> </a:t>
            </a:r>
            <a:r>
              <a:rPr lang="en-US" sz="2400" dirty="0" err="1"/>
              <a:t>от</a:t>
            </a:r>
            <a:r>
              <a:rPr lang="en-US" sz="2400" dirty="0"/>
              <a:t> </a:t>
            </a:r>
            <a:r>
              <a:rPr lang="en-US" sz="2400" dirty="0" err="1"/>
              <a:t>Мюнхен</a:t>
            </a:r>
            <a:r>
              <a:rPr lang="en-US" sz="2400" dirty="0"/>
              <a:t> </a:t>
            </a:r>
            <a:r>
              <a:rPr lang="en-US" sz="2400" dirty="0" err="1"/>
              <a:t>за</a:t>
            </a:r>
            <a:r>
              <a:rPr lang="en-US" sz="2400" dirty="0"/>
              <a:t> 8500 </a:t>
            </a:r>
            <a:r>
              <a:rPr lang="en-US" sz="2400" dirty="0" err="1"/>
              <a:t>златни</a:t>
            </a:r>
            <a:r>
              <a:rPr lang="en-US" sz="2400" dirty="0"/>
              <a:t> </a:t>
            </a:r>
            <a:r>
              <a:rPr lang="en-US" sz="2400" dirty="0" err="1"/>
              <a:t>лева</a:t>
            </a:r>
            <a:r>
              <a:rPr lang="en-US" sz="2400" dirty="0"/>
              <a:t>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>
          <a:xfrm rot="5400000">
            <a:off x="10292564" y="1592958"/>
            <a:ext cx="2973522" cy="3651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ECD33C9-EC67-4231-9266-A55D55C69CFA}" type="datetime1">
              <a:rPr lang="bg-BG"/>
              <a:t>25.10.2026 г.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>
          <a:xfrm>
            <a:off x="11512296" y="6356350"/>
            <a:ext cx="57462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DE90F28-AFBB-4AB2-AA79-6D3F72ED131B}" type="slidenum">
              <a:rPr lang="en-US" dirty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731520" y="583414"/>
            <a:ext cx="4361688" cy="519830"/>
          </a:xfrm>
        </p:spPr>
        <p:txBody>
          <a:bodyPr/>
          <a:lstStyle/>
          <a:p>
            <a:r>
              <a:rPr lang="en-US" dirty="0" err="1"/>
              <a:t>стенописите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258418" y="1236590"/>
            <a:ext cx="4833966" cy="533265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/>
              <a:t> В </a:t>
            </a:r>
            <a:r>
              <a:rPr lang="en-US" sz="2400" dirty="0" err="1"/>
              <a:t>храма</a:t>
            </a:r>
            <a:r>
              <a:rPr lang="en-US" sz="2400" dirty="0"/>
              <a:t> е </a:t>
            </a:r>
            <a:r>
              <a:rPr lang="en-US" sz="2400" dirty="0" err="1"/>
              <a:t>изобразен</a:t>
            </a:r>
            <a:r>
              <a:rPr lang="en-US" sz="2400" dirty="0"/>
              <a:t> </a:t>
            </a:r>
            <a:r>
              <a:rPr lang="en-US" sz="2400" dirty="0" err="1"/>
              <a:t>уникален</a:t>
            </a:r>
            <a:r>
              <a:rPr lang="en-US" sz="2400" dirty="0"/>
              <a:t> </a:t>
            </a:r>
            <a:r>
              <a:rPr lang="en-US" sz="2400" dirty="0" err="1"/>
              <a:t>за</a:t>
            </a:r>
            <a:r>
              <a:rPr lang="en-US" sz="2400" dirty="0"/>
              <a:t> </a:t>
            </a:r>
            <a:r>
              <a:rPr lang="en-US" sz="2400" dirty="0" err="1"/>
              <a:t>православния</a:t>
            </a:r>
            <a:r>
              <a:rPr lang="en-US" sz="2400" dirty="0"/>
              <a:t> </a:t>
            </a:r>
            <a:r>
              <a:rPr lang="en-US" sz="2400" dirty="0" err="1"/>
              <a:t>свят</a:t>
            </a:r>
            <a:r>
              <a:rPr lang="en-US" sz="2400" dirty="0"/>
              <a:t> </a:t>
            </a:r>
            <a:r>
              <a:rPr lang="en-US" sz="2400" dirty="0" err="1"/>
              <a:t>стенопис</a:t>
            </a:r>
            <a:r>
              <a:rPr lang="en-US" sz="2400" dirty="0"/>
              <a:t> – </a:t>
            </a:r>
            <a:r>
              <a:rPr lang="en-US" sz="2400" dirty="0" err="1"/>
              <a:t>пратениците</a:t>
            </a:r>
            <a:r>
              <a:rPr lang="en-US" sz="2400" dirty="0"/>
              <a:t> </a:t>
            </a:r>
            <a:r>
              <a:rPr lang="en-US" sz="2400" dirty="0" err="1"/>
              <a:t>на</a:t>
            </a:r>
            <a:r>
              <a:rPr lang="en-US" sz="2400" dirty="0"/>
              <a:t> </a:t>
            </a:r>
            <a:r>
              <a:rPr lang="en-US" sz="2400" dirty="0" err="1"/>
              <a:t>българския</a:t>
            </a:r>
            <a:r>
              <a:rPr lang="en-US" sz="2400" dirty="0"/>
              <a:t> </a:t>
            </a:r>
            <a:r>
              <a:rPr lang="en-US" sz="2400" dirty="0" err="1"/>
              <a:t>цар</a:t>
            </a:r>
            <a:r>
              <a:rPr lang="en-US" sz="2400" dirty="0"/>
              <a:t> </a:t>
            </a:r>
            <a:r>
              <a:rPr lang="en-US" sz="2400" dirty="0" err="1"/>
              <a:t>Петър</a:t>
            </a:r>
            <a:r>
              <a:rPr lang="en-US" sz="2400" dirty="0"/>
              <a:t> (927–970 г.) </a:t>
            </a:r>
            <a:r>
              <a:rPr lang="en-US" sz="2400" dirty="0" err="1"/>
              <a:t>поднасят</a:t>
            </a:r>
            <a:r>
              <a:rPr lang="en-US" sz="2400" dirty="0"/>
              <a:t> </a:t>
            </a:r>
            <a:r>
              <a:rPr lang="en-US" sz="2400" dirty="0" err="1"/>
              <a:t>дарове</a:t>
            </a:r>
            <a:r>
              <a:rPr lang="en-US" sz="2400" dirty="0"/>
              <a:t> </a:t>
            </a:r>
            <a:r>
              <a:rPr lang="en-US" sz="2400" dirty="0" err="1"/>
              <a:t>на</a:t>
            </a:r>
            <a:r>
              <a:rPr lang="en-US" sz="2400" dirty="0"/>
              <a:t> </a:t>
            </a:r>
            <a:r>
              <a:rPr lang="en-US" sz="2400" dirty="0" err="1"/>
              <a:t>Св</a:t>
            </a:r>
            <a:r>
              <a:rPr lang="en-US" sz="2400" dirty="0"/>
              <a:t>. Иван Рилски. </a:t>
            </a:r>
            <a:r>
              <a:rPr lang="en-US" sz="2400" dirty="0" err="1"/>
              <a:t>Майсторите</a:t>
            </a:r>
            <a:r>
              <a:rPr lang="en-US" sz="2400" dirty="0"/>
              <a:t> </a:t>
            </a:r>
            <a:r>
              <a:rPr lang="en-US" sz="2400" dirty="0" err="1"/>
              <a:t>са</a:t>
            </a:r>
            <a:r>
              <a:rPr lang="en-US" sz="2400" dirty="0"/>
              <a:t> </a:t>
            </a:r>
            <a:r>
              <a:rPr lang="en-US" sz="2400" dirty="0" err="1"/>
              <a:t>нарисували</a:t>
            </a:r>
            <a:r>
              <a:rPr lang="en-US" sz="2400" dirty="0"/>
              <a:t> и </a:t>
            </a:r>
            <a:r>
              <a:rPr lang="en-US" sz="2400" dirty="0" err="1"/>
              <a:t>лицата</a:t>
            </a:r>
            <a:r>
              <a:rPr lang="en-US" sz="2400" dirty="0"/>
              <a:t> </a:t>
            </a:r>
            <a:r>
              <a:rPr lang="en-US" sz="2400" dirty="0" err="1"/>
              <a:t>на</a:t>
            </a:r>
            <a:r>
              <a:rPr lang="en-US" sz="2400" dirty="0"/>
              <a:t> </a:t>
            </a:r>
            <a:r>
              <a:rPr lang="en-US" sz="2400" dirty="0" err="1"/>
              <a:t>националните</a:t>
            </a:r>
            <a:r>
              <a:rPr lang="en-US" sz="2400" dirty="0"/>
              <a:t> </a:t>
            </a:r>
            <a:r>
              <a:rPr lang="en-US" sz="2400" dirty="0" err="1"/>
              <a:t>герои</a:t>
            </a:r>
            <a:r>
              <a:rPr lang="en-US" sz="2400" dirty="0"/>
              <a:t>, </a:t>
            </a:r>
            <a:r>
              <a:rPr lang="en-US" sz="2400" dirty="0" err="1"/>
              <a:t>борили</a:t>
            </a:r>
            <a:r>
              <a:rPr lang="en-US" sz="2400" dirty="0"/>
              <a:t> </a:t>
            </a:r>
            <a:r>
              <a:rPr lang="en-US" sz="2400" dirty="0" err="1"/>
              <a:t>се</a:t>
            </a:r>
            <a:r>
              <a:rPr lang="en-US" sz="2400" dirty="0"/>
              <a:t> </a:t>
            </a:r>
            <a:r>
              <a:rPr lang="en-US" sz="2400" dirty="0" err="1"/>
              <a:t>за</a:t>
            </a:r>
            <a:r>
              <a:rPr lang="en-US" sz="2400" dirty="0"/>
              <a:t> </a:t>
            </a:r>
            <a:r>
              <a:rPr lang="en-US" sz="2400" dirty="0" err="1"/>
              <a:t>независимост</a:t>
            </a:r>
            <a:r>
              <a:rPr lang="en-US" sz="2400" dirty="0"/>
              <a:t> </a:t>
            </a:r>
            <a:r>
              <a:rPr lang="en-US" sz="2400" dirty="0" err="1"/>
              <a:t>на</a:t>
            </a:r>
            <a:r>
              <a:rPr lang="en-US" sz="2400" dirty="0"/>
              <a:t> </a:t>
            </a:r>
            <a:r>
              <a:rPr lang="en-US" sz="2400" dirty="0" err="1"/>
              <a:t>живеещите</a:t>
            </a:r>
            <a:r>
              <a:rPr lang="en-US" sz="2400" dirty="0"/>
              <a:t> в </a:t>
            </a:r>
            <a:r>
              <a:rPr lang="en-US" sz="2400" dirty="0" err="1"/>
              <a:t>българските</a:t>
            </a:r>
            <a:r>
              <a:rPr lang="en-US" sz="2400" dirty="0"/>
              <a:t> </a:t>
            </a:r>
            <a:r>
              <a:rPr lang="en-US" sz="2400" dirty="0" err="1"/>
              <a:t>земи</a:t>
            </a:r>
            <a:r>
              <a:rPr lang="en-US" sz="2400" dirty="0"/>
              <a:t> – </a:t>
            </a:r>
            <a:r>
              <a:rPr lang="en-US" sz="2400" dirty="0" err="1"/>
              <a:t>Христо</a:t>
            </a:r>
            <a:r>
              <a:rPr lang="en-US" sz="2400" dirty="0"/>
              <a:t> </a:t>
            </a:r>
            <a:r>
              <a:rPr lang="en-US" sz="2400" dirty="0" err="1"/>
              <a:t>Ботев</a:t>
            </a:r>
            <a:r>
              <a:rPr lang="en-US" sz="2400" dirty="0"/>
              <a:t>, Васил Левски, Хаджи Димитър, Георги Раковски, Любен Каравелов и Тодор Александров.</a:t>
            </a:r>
          </a:p>
        </p:txBody>
      </p:sp>
      <p:pic>
        <p:nvPicPr>
          <p:cNvPr id="8" name="Picture 7" descr="A door with a painting on the wall&#10;&#10;AI-generated content may be incorrect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5480" y="874643"/>
            <a:ext cx="6446520" cy="5049079"/>
          </a:xfrm>
          <a:prstGeom prst="rect">
            <a:avLst/>
          </a:prstGeom>
          <a:noFill/>
        </p:spPr>
      </p:pic>
      <p:sp>
        <p:nvSpPr>
          <p:cNvPr id="6" name="Date Placeholder 5"/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201C801-42FB-4C4B-AF20-CFDB7337BACD}" type="datetime1">
              <a:rPr lang="bg-BG"/>
              <a:t>25.10.2026 г.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>
          <a:xfrm rot="16200000">
            <a:off x="-1131161" y="1592957"/>
            <a:ext cx="2973522" cy="3651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DE90F28-AFBB-4AB2-AA79-6D3F72ED131B}" type="slidenum">
              <a:rPr lang="en-US" dirty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 anchor="b">
            <a:normAutofit/>
          </a:bodyPr>
          <a:lstStyle/>
          <a:p>
            <a:r>
              <a:rPr lang="en-US" dirty="0" err="1"/>
              <a:t>Храмът</a:t>
            </a:r>
            <a:r>
              <a:rPr lang="en-US" dirty="0"/>
              <a:t> и културния </a:t>
            </a:r>
            <a:r>
              <a:rPr lang="en-US" dirty="0" err="1"/>
              <a:t>живот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16200000">
            <a:off x="-1131161" y="1592957"/>
            <a:ext cx="2973522" cy="3651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355600" y="2103438"/>
            <a:ext cx="5181600" cy="43513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/>
              <a:t> </a:t>
            </a:r>
            <a:r>
              <a:rPr lang="en-US" sz="2400" dirty="0" err="1"/>
              <a:t>Храмът</a:t>
            </a:r>
            <a:r>
              <a:rPr lang="en-US" sz="2400" dirty="0"/>
              <a:t> е </a:t>
            </a:r>
            <a:r>
              <a:rPr lang="en-US" sz="2400" dirty="0" err="1"/>
              <a:t>национален</a:t>
            </a:r>
            <a:r>
              <a:rPr lang="en-US" sz="2400" dirty="0"/>
              <a:t> </a:t>
            </a:r>
            <a:r>
              <a:rPr lang="en-US" sz="2400" dirty="0" err="1"/>
              <a:t>паметник</a:t>
            </a:r>
            <a:r>
              <a:rPr lang="en-US" sz="2400" dirty="0"/>
              <a:t> </a:t>
            </a:r>
            <a:r>
              <a:rPr lang="en-US" sz="2400" dirty="0" err="1"/>
              <a:t>на</a:t>
            </a:r>
            <a:r>
              <a:rPr lang="en-US" sz="2400" dirty="0"/>
              <a:t> </a:t>
            </a:r>
            <a:r>
              <a:rPr lang="en-US" sz="2400" dirty="0" err="1"/>
              <a:t>културата</a:t>
            </a:r>
            <a:r>
              <a:rPr lang="en-US" sz="2400" dirty="0"/>
              <a:t> с 33 </a:t>
            </a:r>
            <a:r>
              <a:rPr lang="en-US" sz="2400" dirty="0" err="1"/>
              <a:t>метра</a:t>
            </a:r>
            <a:r>
              <a:rPr lang="en-US" sz="2400" dirty="0"/>
              <a:t> </a:t>
            </a:r>
            <a:r>
              <a:rPr lang="en-US" sz="2400" dirty="0" err="1"/>
              <a:t>височина</a:t>
            </a:r>
            <a:r>
              <a:rPr lang="en-US" sz="2400" dirty="0"/>
              <a:t> </a:t>
            </a:r>
            <a:r>
              <a:rPr lang="en-US" sz="2400" dirty="0" err="1"/>
              <a:t>на</a:t>
            </a:r>
            <a:r>
              <a:rPr lang="en-US" sz="2400" dirty="0"/>
              <a:t> </a:t>
            </a:r>
            <a:r>
              <a:rPr lang="en-US" sz="2400" dirty="0" err="1"/>
              <a:t>централния</a:t>
            </a:r>
            <a:r>
              <a:rPr lang="en-US" sz="2400" dirty="0"/>
              <a:t> </a:t>
            </a:r>
            <a:r>
              <a:rPr lang="en-US" sz="2400" dirty="0" err="1"/>
              <a:t>купол</a:t>
            </a:r>
            <a:r>
              <a:rPr lang="en-US" sz="2400" dirty="0"/>
              <a:t>. </a:t>
            </a:r>
            <a:r>
              <a:rPr lang="en-US" sz="2400" dirty="0" err="1"/>
              <a:t>Построен</a:t>
            </a:r>
            <a:r>
              <a:rPr lang="bg-BG" sz="2400" dirty="0"/>
              <a:t>още</a:t>
            </a:r>
            <a:r>
              <a:rPr lang="en-US" sz="2400" dirty="0"/>
              <a:t> в </a:t>
            </a:r>
            <a:r>
              <a:rPr lang="bg-BG" sz="2400" dirty="0"/>
              <a:t>началото на ХХ</a:t>
            </a:r>
            <a:r>
              <a:rPr lang="en-US" sz="2400" dirty="0"/>
              <a:t> </a:t>
            </a:r>
            <a:r>
              <a:rPr lang="en-US" sz="2400" dirty="0" err="1"/>
              <a:t>век</a:t>
            </a:r>
            <a:r>
              <a:rPr lang="bg-BG" sz="2400" dirty="0"/>
              <a:t>,</a:t>
            </a:r>
            <a:r>
              <a:rPr lang="en-US" sz="2400" dirty="0"/>
              <a:t> </a:t>
            </a:r>
            <a:r>
              <a:rPr lang="en-US" sz="2400" dirty="0" err="1"/>
              <a:t>през</a:t>
            </a:r>
            <a:r>
              <a:rPr lang="en-US" sz="2400" dirty="0"/>
              <a:t> </a:t>
            </a:r>
            <a:r>
              <a:rPr lang="en-US" sz="2400" dirty="0" err="1"/>
              <a:t>своето</a:t>
            </a:r>
            <a:r>
              <a:rPr lang="en-US" sz="2400" dirty="0"/>
              <a:t> </a:t>
            </a:r>
            <a:r>
              <a:rPr lang="en-US" sz="2400" dirty="0" err="1"/>
              <a:t>съществуване</a:t>
            </a:r>
            <a:r>
              <a:rPr lang="en-US" sz="2400" dirty="0"/>
              <a:t> </a:t>
            </a:r>
            <a:r>
              <a:rPr lang="en-US" sz="2400" dirty="0" err="1"/>
              <a:t>винаги</a:t>
            </a:r>
            <a:r>
              <a:rPr lang="en-US" sz="2400" dirty="0"/>
              <a:t> е </a:t>
            </a:r>
            <a:r>
              <a:rPr lang="en-US" sz="2400" dirty="0" err="1"/>
              <a:t>бил</a:t>
            </a:r>
            <a:r>
              <a:rPr lang="en-US" sz="2400" dirty="0"/>
              <a:t> </a:t>
            </a:r>
            <a:r>
              <a:rPr lang="en-US" sz="2400" dirty="0" err="1"/>
              <a:t>средище</a:t>
            </a:r>
            <a:r>
              <a:rPr lang="en-US" sz="2400" dirty="0"/>
              <a:t> </a:t>
            </a:r>
            <a:r>
              <a:rPr lang="en-US" sz="2400" dirty="0" err="1"/>
              <a:t>на</a:t>
            </a:r>
            <a:r>
              <a:rPr lang="en-US" sz="2400" dirty="0"/>
              <a:t> </a:t>
            </a:r>
            <a:r>
              <a:rPr lang="en-US" sz="2400" dirty="0" err="1"/>
              <a:t>културния</a:t>
            </a:r>
            <a:r>
              <a:rPr lang="bg-BG" sz="2400" dirty="0"/>
              <a:t> и духовния</a:t>
            </a:r>
            <a:r>
              <a:rPr lang="en-US" sz="2400" dirty="0"/>
              <a:t> </a:t>
            </a:r>
            <a:r>
              <a:rPr lang="en-US" sz="2400" dirty="0" err="1"/>
              <a:t>живот</a:t>
            </a:r>
            <a:r>
              <a:rPr lang="en-US" sz="2400" dirty="0"/>
              <a:t> </a:t>
            </a:r>
            <a:r>
              <a:rPr lang="en-US" sz="2400" dirty="0" err="1"/>
              <a:t>на</a:t>
            </a:r>
            <a:r>
              <a:rPr lang="en-US" sz="2400" dirty="0"/>
              <a:t> </a:t>
            </a:r>
            <a:r>
              <a:rPr lang="en-US" sz="2400" dirty="0" err="1"/>
              <a:t>българите</a:t>
            </a:r>
            <a:r>
              <a:rPr lang="en-US" sz="2400" dirty="0"/>
              <a:t> в </a:t>
            </a:r>
            <a:r>
              <a:rPr lang="en-US" sz="2400" dirty="0" err="1"/>
              <a:t>региона</a:t>
            </a:r>
            <a:r>
              <a:rPr lang="en-US" sz="2400" dirty="0"/>
              <a:t>. </a:t>
            </a:r>
          </a:p>
        </p:txBody>
      </p:sp>
      <p:pic>
        <p:nvPicPr>
          <p:cNvPr id="8" name="Picture Placeholder 7" descr="A white building with green domes&#10;&#10;AI-generated content may be incorrect."/>
          <p:cNvPicPr>
            <a:picLocks noGrp="1" noChangeAspect="1"/>
          </p:cNvPicPr>
          <p:nvPr>
            <p:ph sz="quarter" idx="16"/>
          </p:nvPr>
        </p:nvPicPr>
        <p:blipFill>
          <a:blip r:embed="rId2"/>
          <a:stretch>
            <a:fillRect/>
          </a:stretch>
        </p:blipFill>
        <p:spPr>
          <a:xfrm>
            <a:off x="5989511" y="2103438"/>
            <a:ext cx="6097405" cy="4070018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F56D685-2EBE-4175-9246-8887B9BE3008}" type="datetime1">
              <a:rPr lang="bg-BG"/>
              <a:t>25.10.2026 г.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DE90F28-AFBB-4AB2-AA79-6D3F72ED131B}" type="slidenum">
              <a:rPr lang="en-US" dirty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title"/>
          </p:nvPr>
        </p:nvSpPr>
        <p:spPr>
          <a:xfrm>
            <a:off x="731520" y="841248"/>
            <a:ext cx="3155539" cy="518464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БЛАГОДАР</a:t>
            </a:r>
            <a:r>
              <a:rPr lang="bg-BG"/>
              <a:t>им</a:t>
            </a:r>
            <a:r>
              <a:rPr lang="en-US"/>
              <a:t> ЗА ВНИМАНИЕТО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16200000">
            <a:off x="-1131161" y="1592957"/>
            <a:ext cx="2973522" cy="3651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625932" y="841248"/>
            <a:ext cx="4342142" cy="5184648"/>
          </a:xfrm>
          <a:custGeom>
            <a:avLst/>
            <a:gdLst/>
            <a:ahLst/>
            <a:cxnLst/>
            <a:rect l="l" t="t" r="r" b="b"/>
            <a:pathLst>
              <a:path w="5403280" h="5258929">
                <a:moveTo>
                  <a:pt x="2701640" y="0"/>
                </a:moveTo>
                <a:cubicBezTo>
                  <a:pt x="4193715" y="0"/>
                  <a:pt x="5403280" y="1209565"/>
                  <a:pt x="5403280" y="2701640"/>
                </a:cubicBezTo>
                <a:lnTo>
                  <a:pt x="5403280" y="5258929"/>
                </a:lnTo>
                <a:lnTo>
                  <a:pt x="0" y="5258929"/>
                </a:lnTo>
                <a:lnTo>
                  <a:pt x="0" y="2701640"/>
                </a:lnTo>
                <a:cubicBezTo>
                  <a:pt x="0" y="1209565"/>
                  <a:pt x="1209565" y="0"/>
                  <a:pt x="2701640" y="0"/>
                </a:cubicBezTo>
                <a:close/>
              </a:path>
            </a:pathLst>
          </a:custGeom>
          <a:noFill/>
          <a:ln w="6350">
            <a:noFill/>
          </a:ln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CED60CF-69FD-4C0C-B92D-A7E4C4079612}" type="datetime1">
              <a:rPr lang="en-US"/>
              <a:t>10/25/2026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512296" y="6356350"/>
            <a:ext cx="57462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C057153-B650-4DEB-B370-79DDCFDCE934}" type="slidenum">
              <a:rPr lang="en-US" dirty="0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chway">
  <a:themeElements>
    <a:clrScheme name="Archway">
      <a:dk1>
        <a:sysClr val="windowText" lastClr="000000"/>
      </a:dk1>
      <a:lt1>
        <a:sysClr val="window" lastClr="FFFFFF"/>
      </a:lt1>
      <a:dk2>
        <a:srgbClr val="424C4E"/>
      </a:dk2>
      <a:lt2>
        <a:srgbClr val="EDE9E7"/>
      </a:lt2>
      <a:accent1>
        <a:srgbClr val="9FA597"/>
      </a:accent1>
      <a:accent2>
        <a:srgbClr val="AEA67E"/>
      </a:accent2>
      <a:accent3>
        <a:srgbClr val="957D71"/>
      </a:accent3>
      <a:accent4>
        <a:srgbClr val="C88769"/>
      </a:accent4>
      <a:accent5>
        <a:srgbClr val="97A4AA"/>
      </a:accent5>
      <a:accent6>
        <a:srgbClr val="9FA4A5"/>
      </a:accent6>
      <a:hlink>
        <a:srgbClr val="8C9484"/>
      </a:hlink>
      <a:folHlink>
        <a:srgbClr val="C17957"/>
      </a:folHlink>
    </a:clrScheme>
    <a:fontScheme name="Archway">
      <a:majorFont>
        <a:latin typeface="Felix Titling"/>
        <a:ea typeface=""/>
        <a:cs typeface=""/>
      </a:majorFont>
      <a:minorFont>
        <a:latin typeface="Goudy Old Style"/>
        <a:ea typeface=""/>
        <a:cs typeface=""/>
      </a:minorFont>
    </a:fontScheme>
    <a:fmtScheme name="Archway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5ED73FA9E37F184085A83C338E63122F" ma:contentTypeVersion="15" ma:contentTypeDescription="Създаване на нов документ" ma:contentTypeScope="" ma:versionID="3057bcdcc8fa7842dc90a7cc93f79f0c">
  <xsd:schema xmlns:xsd="http://www.w3.org/2001/XMLSchema" xmlns:xs="http://www.w3.org/2001/XMLSchema" xmlns:p="http://schemas.microsoft.com/office/2006/metadata/properties" xmlns:ns2="725a453a-2efc-44a0-a30f-3a15a6b122d3" xmlns:ns3="3493fda8-ee92-4749-9acf-50e880dc3a6b" targetNamespace="http://schemas.microsoft.com/office/2006/metadata/properties" ma:root="true" ma:fieldsID="7fc78b5757a229fc2d78df23ec510733" ns2:_="" ns3:_="">
    <xsd:import namespace="725a453a-2efc-44a0-a30f-3a15a6b122d3"/>
    <xsd:import namespace="3493fda8-ee92-4749-9acf-50e880dc3a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5a453a-2efc-44a0-a30f-3a15a6b122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Етикети за изображения" ma:readOnly="false" ma:fieldId="{5cf76f15-5ced-4ddc-b409-7134ff3c332f}" ma:taxonomyMulti="true" ma:sspId="686abb0c-3f0c-406a-bb68-696f3a60d9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93fda8-ee92-4749-9acf-50e880dc3a6b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Споделено 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Споделени с подробност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ъдържание"/>
        <xsd:element ref="dc:title" minOccurs="0" maxOccurs="1" ma:index="4" ma:displayName="Заглав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25a453a-2efc-44a0-a30f-3a15a6b122d3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48827C6-F0C6-4453-A02D-A271638A86B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5a453a-2efc-44a0-a30f-3a15a6b122d3"/>
    <ds:schemaRef ds:uri="3493fda8-ee92-4749-9acf-50e880dc3a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333DA1D-7004-4C01-B91E-BEA3DAC37342}">
  <ds:schemaRefs>
    <ds:schemaRef ds:uri="http://schemas.microsoft.com/office/2006/metadata/properties"/>
    <ds:schemaRef ds:uri="http://schemas.microsoft.com/office/infopath/2007/PartnerControls"/>
    <ds:schemaRef ds:uri="725a453a-2efc-44a0-a30f-3a15a6b122d3"/>
  </ds:schemaRefs>
</ds:datastoreItem>
</file>

<file path=customXml/itemProps3.xml><?xml version="1.0" encoding="utf-8"?>
<ds:datastoreItem xmlns:ds="http://schemas.openxmlformats.org/officeDocument/2006/customXml" ds:itemID="{8CBCD765-5DB7-4BE9-908B-5B06C0792F7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</TotalTime>
  <Words>339</Words>
  <Application>Microsoft Office PowerPoint</Application>
  <PresentationFormat>Широк екран</PresentationFormat>
  <Paragraphs>53</Paragraphs>
  <Slides>10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10</vt:i4>
      </vt:variant>
    </vt:vector>
  </HeadingPairs>
  <TitlesOfParts>
    <vt:vector size="11" baseType="lpstr">
      <vt:lpstr>Archway</vt:lpstr>
      <vt:lpstr>Храм ,,Свети ВМЧК димитър солунски''</vt:lpstr>
      <vt:lpstr>Ще научим за:</vt:lpstr>
      <vt:lpstr>Катедралният храм</vt:lpstr>
      <vt:lpstr>Първоначално постройка</vt:lpstr>
      <vt:lpstr>Началото на строежа</vt:lpstr>
      <vt:lpstr>завършване</vt:lpstr>
      <vt:lpstr>Храмовия часовник</vt:lpstr>
      <vt:lpstr>стенописите</vt:lpstr>
      <vt:lpstr>Храмът и културния живот</vt:lpstr>
      <vt:lpstr>БЛАГОДАРим ЗА ВНИМАНИЕТО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Зорница И. Цветанова</cp:lastModifiedBy>
  <cp:revision>350</cp:revision>
  <dcterms:created xsi:type="dcterms:W3CDTF">2026-10-19T17:32:04Z</dcterms:created>
  <dcterms:modified xsi:type="dcterms:W3CDTF">2026-10-25T18:36:02Z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5515FF7246B5C5EE1454D66A5DF321E7_43</vt:lpwstr>
  </property>
  <property fmtid="{D5CDD505-2E9C-101B-9397-08002B2CF9AE}" pid="3" name="KSOProductBuildVer">
    <vt:lpwstr>1033-12.1.29181.29181</vt:lpwstr>
  </property>
  <property fmtid="{D5CDD505-2E9C-101B-9397-08002B2CF9AE}" pid="4" name="ContentTypeId">
    <vt:lpwstr>0x0101005ED73FA9E37F184085A83C338E63122F</vt:lpwstr>
  </property>
  <property fmtid="{D5CDD505-2E9C-101B-9397-08002B2CF9AE}" pid="5" name="MediaServiceImageTags">
    <vt:lpwstr/>
  </property>
</Properties>
</file>